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8788" autoAdjust="0"/>
  </p:normalViewPr>
  <p:slideViewPr>
    <p:cSldViewPr snapToGrid="0">
      <p:cViewPr varScale="1">
        <p:scale>
          <a:sx n="60" d="100"/>
          <a:sy n="60" d="100"/>
        </p:scale>
        <p:origin x="1098" y="42"/>
      </p:cViewPr>
      <p:guideLst/>
    </p:cSldViewPr>
  </p:slideViewPr>
  <p:notesTextViewPr>
    <p:cViewPr>
      <p:scale>
        <a:sx n="1" d="1"/>
        <a:sy n="1" d="1"/>
      </p:scale>
      <p:origin x="0" y="0"/>
    </p:cViewPr>
  </p:notesTextViewPr>
  <p:sorterViewPr>
    <p:cViewPr>
      <p:scale>
        <a:sx n="100" d="100"/>
        <a:sy n="100" d="100"/>
      </p:scale>
      <p:origin x="0" y="-690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1E551-086E-499F-BF7C-531601F7172F}" type="datetimeFigureOut">
              <a:rPr lang="en-US" smtClean="0"/>
              <a:t>3/7/2020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E366BF-329E-4F1A-8936-7867B5A80361}" type="slidenum">
              <a:rPr lang="en-US" smtClean="0"/>
              <a:t>‹#›</a:t>
            </a:fld>
            <a:endParaRPr lang="en-US"/>
          </a:p>
        </p:txBody>
      </p:sp>
    </p:spTree>
    <p:extLst>
      <p:ext uri="{BB962C8B-B14F-4D97-AF65-F5344CB8AC3E}">
        <p14:creationId xmlns:p14="http://schemas.microsoft.com/office/powerpoint/2010/main" val="2205291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BF-329E-4F1A-8936-7867B5A80361}" type="slidenum">
              <a:rPr lang="en-US" smtClean="0"/>
              <a:t>1</a:t>
            </a:fld>
            <a:endParaRPr lang="en-US"/>
          </a:p>
        </p:txBody>
      </p:sp>
    </p:spTree>
    <p:extLst>
      <p:ext uri="{BB962C8B-B14F-4D97-AF65-F5344CB8AC3E}">
        <p14:creationId xmlns:p14="http://schemas.microsoft.com/office/powerpoint/2010/main" val="127619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currently living in digital errors where not only the way we communicate has changed, but also the way we buy and sell goods and services. The internet had had a significant effect on businesses doing every business to coke up with different strategies to remain competitive ion the market.  Currently, Individuals are purchasing products and services online. In every three people, at least 1 of them has either ever bought products online, or received some sort of services through the internet. Most of the business is currently embracing current technology. Internet revolutions have made these businesses to include e-commerce in their models (Chaffey, Hemphill &amp; </a:t>
            </a:r>
            <a:r>
              <a:rPr lang="en-US" dirty="0" err="1" smtClean="0"/>
              <a:t>Edmundson</a:t>
            </a:r>
            <a:r>
              <a:rPr lang="en-US" dirty="0" smtClean="0"/>
              <a:t>-Bird, 2019). Although this technology has improved the way businesses operate, small business is currently enjoying both good and bad effects of technology.</a:t>
            </a:r>
            <a:endParaRPr lang="en-US" dirty="0"/>
          </a:p>
        </p:txBody>
      </p:sp>
      <p:sp>
        <p:nvSpPr>
          <p:cNvPr id="4" name="Slide Number Placeholder 3"/>
          <p:cNvSpPr>
            <a:spLocks noGrp="1"/>
          </p:cNvSpPr>
          <p:nvPr>
            <p:ph type="sldNum" sz="quarter" idx="10"/>
          </p:nvPr>
        </p:nvSpPr>
        <p:spPr/>
        <p:txBody>
          <a:bodyPr/>
          <a:lstStyle/>
          <a:p>
            <a:fld id="{62E366BF-329E-4F1A-8936-7867B5A80361}" type="slidenum">
              <a:rPr lang="en-US" smtClean="0"/>
              <a:t>3</a:t>
            </a:fld>
            <a:endParaRPr lang="en-US"/>
          </a:p>
        </p:txBody>
      </p:sp>
    </p:spTree>
    <p:extLst>
      <p:ext uri="{BB962C8B-B14F-4D97-AF65-F5344CB8AC3E}">
        <p14:creationId xmlns:p14="http://schemas.microsoft.com/office/powerpoint/2010/main" val="2049078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compared to the past, when businesses had to use a lot of funds on marketing itself, the modern small businesses are able to use social media at small costs to reach out to their target audiences. E-commerce makes small businesses not to require any large physical facilities and offices to run their businesses. These small businesses can run their operations in small offices with much of what they undertake being displayed online on their websites. The various e-commerce tools that are available to small businesses make them easily track down their stock. Most of the transactions are digitalized hence easy accounting, especially when running out of stock (</a:t>
            </a:r>
            <a:r>
              <a:rPr lang="en-US" dirty="0" err="1" smtClean="0"/>
              <a:t>Attaran</a:t>
            </a:r>
            <a:r>
              <a:rPr lang="en-US" dirty="0" smtClean="0"/>
              <a:t> &amp; Woods, 2019). Due to e-commerce, small businesses have easy access to informatics and data hence making them to be able to easily track their growth and predict development. </a:t>
            </a:r>
            <a:endParaRPr lang="en-US" dirty="0"/>
          </a:p>
        </p:txBody>
      </p:sp>
      <p:sp>
        <p:nvSpPr>
          <p:cNvPr id="4" name="Slide Number Placeholder 3"/>
          <p:cNvSpPr>
            <a:spLocks noGrp="1"/>
          </p:cNvSpPr>
          <p:nvPr>
            <p:ph type="sldNum" sz="quarter" idx="10"/>
          </p:nvPr>
        </p:nvSpPr>
        <p:spPr/>
        <p:txBody>
          <a:bodyPr/>
          <a:lstStyle/>
          <a:p>
            <a:fld id="{62E366BF-329E-4F1A-8936-7867B5A80361}" type="slidenum">
              <a:rPr lang="en-US" smtClean="0"/>
              <a:t>4</a:t>
            </a:fld>
            <a:endParaRPr lang="en-US"/>
          </a:p>
        </p:txBody>
      </p:sp>
    </p:spTree>
    <p:extLst>
      <p:ext uri="{BB962C8B-B14F-4D97-AF65-F5344CB8AC3E}">
        <p14:creationId xmlns:p14="http://schemas.microsoft.com/office/powerpoint/2010/main" val="2947773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digital marketing is open to everyone, the large and dominant firms are still controlling most of the markets. These firms have enough funds to use different online platforms to ensure that their products and services get the highest market shares. Additionally, these large and dominant firms are able to run strong campaigns that, in most cases, makes the campaigns that small businesses run more irrelevant (Richmond, Rader &amp; Lanier, 2017). </a:t>
            </a:r>
            <a:endParaRPr lang="en-US" dirty="0"/>
          </a:p>
        </p:txBody>
      </p:sp>
      <p:sp>
        <p:nvSpPr>
          <p:cNvPr id="4" name="Slide Number Placeholder 3"/>
          <p:cNvSpPr>
            <a:spLocks noGrp="1"/>
          </p:cNvSpPr>
          <p:nvPr>
            <p:ph type="sldNum" sz="quarter" idx="10"/>
          </p:nvPr>
        </p:nvSpPr>
        <p:spPr/>
        <p:txBody>
          <a:bodyPr/>
          <a:lstStyle/>
          <a:p>
            <a:fld id="{62E366BF-329E-4F1A-8936-7867B5A80361}" type="slidenum">
              <a:rPr lang="en-US" smtClean="0"/>
              <a:t>5</a:t>
            </a:fld>
            <a:endParaRPr lang="en-US"/>
          </a:p>
        </p:txBody>
      </p:sp>
    </p:spTree>
    <p:extLst>
      <p:ext uri="{BB962C8B-B14F-4D97-AF65-F5344CB8AC3E}">
        <p14:creationId xmlns:p14="http://schemas.microsoft.com/office/powerpoint/2010/main" val="1533156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Technology is part of the business; hence the small businesses cannot ignore technology if they wish to succeed. In the US, most of the small businesses are using technology to carry out different operations. According to the Chamber of Commerce Study, social media is the widely used technology by small businesses. Over 75% of these small businesses are using online platforms to sell their goods and services. Also, more than 84% of these small businesses are using at least one digital technology to inform customers about their product band services (Wong, 2019). </a:t>
            </a:r>
            <a:endParaRPr lang="en-US" dirty="0"/>
          </a:p>
        </p:txBody>
      </p:sp>
      <p:sp>
        <p:nvSpPr>
          <p:cNvPr id="4" name="Slide Number Placeholder 3"/>
          <p:cNvSpPr>
            <a:spLocks noGrp="1"/>
          </p:cNvSpPr>
          <p:nvPr>
            <p:ph type="sldNum" sz="quarter" idx="10"/>
          </p:nvPr>
        </p:nvSpPr>
        <p:spPr/>
        <p:txBody>
          <a:bodyPr/>
          <a:lstStyle/>
          <a:p>
            <a:fld id="{62E366BF-329E-4F1A-8936-7867B5A80361}" type="slidenum">
              <a:rPr lang="en-US" smtClean="0"/>
              <a:t>6</a:t>
            </a:fld>
            <a:endParaRPr lang="en-US"/>
          </a:p>
        </p:txBody>
      </p:sp>
    </p:spTree>
    <p:extLst>
      <p:ext uri="{BB962C8B-B14F-4D97-AF65-F5344CB8AC3E}">
        <p14:creationId xmlns:p14="http://schemas.microsoft.com/office/powerpoint/2010/main" val="3632180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Technology has offered small businesses more opportunities to have real resources hence making it easy for them to collaborate with other businesses as well as with customers. For instance, a small business can keep in touch with loyal customers through constant e-mail communications. Technology also has enabled talent acquisition easy hence making small businesses workplaces better (Wong, 2019). Employees can constantly communicate with each other and be able to come up with an innovative idea to provide a solution to challenges within the businesses. Technology has enabled small businesses to have online 24/7 customer service, which helps ensure that their customers remain satisfied and their issues are addressed in good time. Through the use of technology, small businesses are able to overcome most of the cybercrime threats that are affecting businesses in the current world (Chaffey, Hemphill &amp; </a:t>
            </a:r>
            <a:r>
              <a:rPr lang="en-US" dirty="0" err="1" smtClean="0"/>
              <a:t>Edmundson</a:t>
            </a:r>
            <a:r>
              <a:rPr lang="en-US" dirty="0" smtClean="0"/>
              <a:t>-Bird, 2019). </a:t>
            </a:r>
            <a:endParaRPr lang="en-US" dirty="0"/>
          </a:p>
        </p:txBody>
      </p:sp>
      <p:sp>
        <p:nvSpPr>
          <p:cNvPr id="4" name="Slide Number Placeholder 3"/>
          <p:cNvSpPr>
            <a:spLocks noGrp="1"/>
          </p:cNvSpPr>
          <p:nvPr>
            <p:ph type="sldNum" sz="quarter" idx="10"/>
          </p:nvPr>
        </p:nvSpPr>
        <p:spPr/>
        <p:txBody>
          <a:bodyPr/>
          <a:lstStyle/>
          <a:p>
            <a:fld id="{62E366BF-329E-4F1A-8936-7867B5A80361}" type="slidenum">
              <a:rPr lang="en-US" smtClean="0"/>
              <a:t>7</a:t>
            </a:fld>
            <a:endParaRPr lang="en-US"/>
          </a:p>
        </p:txBody>
      </p:sp>
    </p:spTree>
    <p:extLst>
      <p:ext uri="{BB962C8B-B14F-4D97-AF65-F5344CB8AC3E}">
        <p14:creationId xmlns:p14="http://schemas.microsoft.com/office/powerpoint/2010/main" val="656030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conclusion, it is clear that e-commerce has done more good than harm to small businesses. All small businesses that have concentrated on incorporating e-commerce models have been making more profits. Additionally, there are companies such as </a:t>
            </a:r>
            <a:r>
              <a:rPr lang="en-US" dirty="0" err="1" smtClean="0"/>
              <a:t>Runrex</a:t>
            </a:r>
            <a:r>
              <a:rPr lang="en-US" dirty="0" smtClean="0"/>
              <a:t> that are available to help ensure that all small businesses are digitalized. The impact of digital technology has been widely felt from marketing to human resources in small businesses. </a:t>
            </a:r>
            <a:r>
              <a:rPr lang="en-US" smtClean="0"/>
              <a:t>Technology has enabled them to be able to balance between what is profitable and what is unprofitable. </a:t>
            </a:r>
            <a:endParaRPr lang="en-US" dirty="0"/>
          </a:p>
        </p:txBody>
      </p:sp>
      <p:sp>
        <p:nvSpPr>
          <p:cNvPr id="4" name="Slide Number Placeholder 3"/>
          <p:cNvSpPr>
            <a:spLocks noGrp="1"/>
          </p:cNvSpPr>
          <p:nvPr>
            <p:ph type="sldNum" sz="quarter" idx="10"/>
          </p:nvPr>
        </p:nvSpPr>
        <p:spPr/>
        <p:txBody>
          <a:bodyPr/>
          <a:lstStyle/>
          <a:p>
            <a:fld id="{62E366BF-329E-4F1A-8936-7867B5A80361}" type="slidenum">
              <a:rPr lang="en-US" smtClean="0"/>
              <a:t>8</a:t>
            </a:fld>
            <a:endParaRPr lang="en-US"/>
          </a:p>
        </p:txBody>
      </p:sp>
    </p:spTree>
    <p:extLst>
      <p:ext uri="{BB962C8B-B14F-4D97-AF65-F5344CB8AC3E}">
        <p14:creationId xmlns:p14="http://schemas.microsoft.com/office/powerpoint/2010/main" val="1819948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046F41-791A-4ACD-B3C1-5D2ECDAA972D}" type="datetimeFigureOut">
              <a:rPr lang="en-US" smtClean="0"/>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9A6E3-305A-4C61-9AD6-9C36DE42BCB2}" type="slidenum">
              <a:rPr lang="en-US" smtClean="0"/>
              <a:t>‹#›</a:t>
            </a:fld>
            <a:endParaRPr lang="en-US"/>
          </a:p>
        </p:txBody>
      </p:sp>
    </p:spTree>
    <p:extLst>
      <p:ext uri="{BB962C8B-B14F-4D97-AF65-F5344CB8AC3E}">
        <p14:creationId xmlns:p14="http://schemas.microsoft.com/office/powerpoint/2010/main" val="3436400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046F41-791A-4ACD-B3C1-5D2ECDAA972D}" type="datetimeFigureOut">
              <a:rPr lang="en-US" smtClean="0"/>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9A6E3-305A-4C61-9AD6-9C36DE42BCB2}" type="slidenum">
              <a:rPr lang="en-US" smtClean="0"/>
              <a:t>‹#›</a:t>
            </a:fld>
            <a:endParaRPr lang="en-US"/>
          </a:p>
        </p:txBody>
      </p:sp>
    </p:spTree>
    <p:extLst>
      <p:ext uri="{BB962C8B-B14F-4D97-AF65-F5344CB8AC3E}">
        <p14:creationId xmlns:p14="http://schemas.microsoft.com/office/powerpoint/2010/main" val="4238885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046F41-791A-4ACD-B3C1-5D2ECDAA972D}" type="datetimeFigureOut">
              <a:rPr lang="en-US" smtClean="0"/>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9A6E3-305A-4C61-9AD6-9C36DE42BCB2}" type="slidenum">
              <a:rPr lang="en-US" smtClean="0"/>
              <a:t>‹#›</a:t>
            </a:fld>
            <a:endParaRPr lang="en-US"/>
          </a:p>
        </p:txBody>
      </p:sp>
    </p:spTree>
    <p:extLst>
      <p:ext uri="{BB962C8B-B14F-4D97-AF65-F5344CB8AC3E}">
        <p14:creationId xmlns:p14="http://schemas.microsoft.com/office/powerpoint/2010/main" val="3766574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046F41-791A-4ACD-B3C1-5D2ECDAA972D}" type="datetimeFigureOut">
              <a:rPr lang="en-US" smtClean="0"/>
              <a:t>3/7/2020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9A6E3-305A-4C61-9AD6-9C36DE42BCB2}" type="slidenum">
              <a:rPr lang="en-US" smtClean="0"/>
              <a:t>‹#›</a:t>
            </a:fld>
            <a:endParaRPr lang="en-US"/>
          </a:p>
        </p:txBody>
      </p:sp>
    </p:spTree>
    <p:extLst>
      <p:ext uri="{BB962C8B-B14F-4D97-AF65-F5344CB8AC3E}">
        <p14:creationId xmlns:p14="http://schemas.microsoft.com/office/powerpoint/2010/main" val="92548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046F41-791A-4ACD-B3C1-5D2ECDAA972D}" type="datetimeFigureOut">
              <a:rPr lang="en-US" smtClean="0"/>
              <a:t>3/7/2020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89A6E3-305A-4C61-9AD6-9C36DE42BCB2}" type="slidenum">
              <a:rPr lang="en-US" smtClean="0"/>
              <a:t>‹#›</a:t>
            </a:fld>
            <a:endParaRPr lang="en-US"/>
          </a:p>
        </p:txBody>
      </p:sp>
    </p:spTree>
    <p:extLst>
      <p:ext uri="{BB962C8B-B14F-4D97-AF65-F5344CB8AC3E}">
        <p14:creationId xmlns:p14="http://schemas.microsoft.com/office/powerpoint/2010/main" val="1045450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046F41-791A-4ACD-B3C1-5D2ECDAA972D}" type="datetimeFigureOut">
              <a:rPr lang="en-US" smtClean="0"/>
              <a:t>3/7/2020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89A6E3-305A-4C61-9AD6-9C36DE42BCB2}" type="slidenum">
              <a:rPr lang="en-US" smtClean="0"/>
              <a:t>‹#›</a:t>
            </a:fld>
            <a:endParaRPr lang="en-US"/>
          </a:p>
        </p:txBody>
      </p:sp>
    </p:spTree>
    <p:extLst>
      <p:ext uri="{BB962C8B-B14F-4D97-AF65-F5344CB8AC3E}">
        <p14:creationId xmlns:p14="http://schemas.microsoft.com/office/powerpoint/2010/main" val="1780092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046F41-791A-4ACD-B3C1-5D2ECDAA972D}" type="datetimeFigureOut">
              <a:rPr lang="en-US" smtClean="0"/>
              <a:t>3/7/2020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89A6E3-305A-4C61-9AD6-9C36DE42BCB2}" type="slidenum">
              <a:rPr lang="en-US" smtClean="0"/>
              <a:t>‹#›</a:t>
            </a:fld>
            <a:endParaRPr lang="en-US"/>
          </a:p>
        </p:txBody>
      </p:sp>
    </p:spTree>
    <p:extLst>
      <p:ext uri="{BB962C8B-B14F-4D97-AF65-F5344CB8AC3E}">
        <p14:creationId xmlns:p14="http://schemas.microsoft.com/office/powerpoint/2010/main" val="2253899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046F41-791A-4ACD-B3C1-5D2ECDAA972D}" type="datetimeFigureOut">
              <a:rPr lang="en-US" smtClean="0"/>
              <a:t>3/7/2020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9A6E3-305A-4C61-9AD6-9C36DE42BCB2}" type="slidenum">
              <a:rPr lang="en-US" smtClean="0"/>
              <a:t>‹#›</a:t>
            </a:fld>
            <a:endParaRPr lang="en-US"/>
          </a:p>
        </p:txBody>
      </p:sp>
    </p:spTree>
    <p:extLst>
      <p:ext uri="{BB962C8B-B14F-4D97-AF65-F5344CB8AC3E}">
        <p14:creationId xmlns:p14="http://schemas.microsoft.com/office/powerpoint/2010/main" val="4156216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046F41-791A-4ACD-B3C1-5D2ECDAA972D}" type="datetimeFigureOut">
              <a:rPr lang="en-US" smtClean="0"/>
              <a:t>3/7/2020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9A6E3-305A-4C61-9AD6-9C36DE42BCB2}" type="slidenum">
              <a:rPr lang="en-US" smtClean="0"/>
              <a:t>‹#›</a:t>
            </a:fld>
            <a:endParaRPr lang="en-US"/>
          </a:p>
        </p:txBody>
      </p:sp>
    </p:spTree>
    <p:extLst>
      <p:ext uri="{BB962C8B-B14F-4D97-AF65-F5344CB8AC3E}">
        <p14:creationId xmlns:p14="http://schemas.microsoft.com/office/powerpoint/2010/main" val="1518495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046F41-791A-4ACD-B3C1-5D2ECDAA972D}" type="datetimeFigureOut">
              <a:rPr lang="en-US" smtClean="0"/>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9A6E3-305A-4C61-9AD6-9C36DE42BCB2}" type="slidenum">
              <a:rPr lang="en-US" smtClean="0"/>
              <a:t>‹#›</a:t>
            </a:fld>
            <a:endParaRPr lang="en-US"/>
          </a:p>
        </p:txBody>
      </p:sp>
    </p:spTree>
    <p:extLst>
      <p:ext uri="{BB962C8B-B14F-4D97-AF65-F5344CB8AC3E}">
        <p14:creationId xmlns:p14="http://schemas.microsoft.com/office/powerpoint/2010/main" val="2068480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046F41-791A-4ACD-B3C1-5D2ECDAA972D}" type="datetimeFigureOut">
              <a:rPr lang="en-US" smtClean="0"/>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9A6E3-305A-4C61-9AD6-9C36DE42BCB2}" type="slidenum">
              <a:rPr lang="en-US" smtClean="0"/>
              <a:t>‹#›</a:t>
            </a:fld>
            <a:endParaRPr lang="en-US"/>
          </a:p>
        </p:txBody>
      </p:sp>
    </p:spTree>
    <p:extLst>
      <p:ext uri="{BB962C8B-B14F-4D97-AF65-F5344CB8AC3E}">
        <p14:creationId xmlns:p14="http://schemas.microsoft.com/office/powerpoint/2010/main" val="2231244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046F41-791A-4ACD-B3C1-5D2ECDAA972D}" type="datetimeFigureOut">
              <a:rPr lang="en-US" smtClean="0"/>
              <a:t>3/7/2020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9A6E3-305A-4C61-9AD6-9C36DE42BCB2}" type="slidenum">
              <a:rPr lang="en-US" smtClean="0"/>
              <a:t>‹#›</a:t>
            </a:fld>
            <a:endParaRPr lang="en-US"/>
          </a:p>
        </p:txBody>
      </p:sp>
    </p:spTree>
    <p:extLst>
      <p:ext uri="{BB962C8B-B14F-4D97-AF65-F5344CB8AC3E}">
        <p14:creationId xmlns:p14="http://schemas.microsoft.com/office/powerpoint/2010/main" val="8394835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Impact </a:t>
            </a:r>
            <a:r>
              <a:rPr lang="en-US" dirty="0"/>
              <a:t>of </a:t>
            </a:r>
            <a:r>
              <a:rPr lang="en-US" dirty="0" smtClean="0"/>
              <a:t>E-commerce </a:t>
            </a:r>
            <a:r>
              <a:rPr lang="en-US" dirty="0"/>
              <a:t>and </a:t>
            </a:r>
            <a:r>
              <a:rPr lang="en-US" dirty="0" smtClean="0"/>
              <a:t>Digital Technology </a:t>
            </a:r>
            <a:r>
              <a:rPr lang="en-US" dirty="0"/>
              <a:t>for </a:t>
            </a:r>
            <a:r>
              <a:rPr lang="en-US" dirty="0" smtClean="0"/>
              <a:t>Small Business</a:t>
            </a:r>
            <a:endParaRPr lang="en-US" dirty="0"/>
          </a:p>
        </p:txBody>
      </p:sp>
      <p:sp>
        <p:nvSpPr>
          <p:cNvPr id="3" name="Subtitle 2"/>
          <p:cNvSpPr>
            <a:spLocks noGrp="1"/>
          </p:cNvSpPr>
          <p:nvPr>
            <p:ph type="subTitle" idx="1"/>
          </p:nvPr>
        </p:nvSpPr>
        <p:spPr/>
        <p:txBody>
          <a:bodyPr/>
          <a:lstStyle/>
          <a:p>
            <a:r>
              <a:rPr lang="en-US" dirty="0" smtClean="0"/>
              <a:t>Student Name</a:t>
            </a:r>
          </a:p>
          <a:p>
            <a:r>
              <a:rPr lang="en-US" dirty="0" smtClean="0"/>
              <a:t>Institution Affiliation</a:t>
            </a:r>
            <a:endParaRPr lang="en-US" dirty="0"/>
          </a:p>
        </p:txBody>
      </p:sp>
    </p:spTree>
    <p:extLst>
      <p:ext uri="{BB962C8B-B14F-4D97-AF65-F5344CB8AC3E}">
        <p14:creationId xmlns:p14="http://schemas.microsoft.com/office/powerpoint/2010/main" val="3943737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Introduction</a:t>
            </a:r>
          </a:p>
          <a:p>
            <a:r>
              <a:rPr lang="en-US" dirty="0" smtClean="0"/>
              <a:t>Positive Impacts of E-commerce on Small Businesses</a:t>
            </a:r>
          </a:p>
          <a:p>
            <a:r>
              <a:rPr lang="en-US" dirty="0" smtClean="0"/>
              <a:t>Negative Impact of E-commerce on Small Businesses</a:t>
            </a:r>
          </a:p>
          <a:p>
            <a:r>
              <a:rPr lang="en-US" dirty="0" smtClean="0"/>
              <a:t>Digital Technology use by Small Businesses</a:t>
            </a:r>
          </a:p>
          <a:p>
            <a:r>
              <a:rPr lang="en-US" dirty="0" smtClean="0"/>
              <a:t>Impacts of Digital Technology to Small businesses</a:t>
            </a:r>
          </a:p>
          <a:p>
            <a:r>
              <a:rPr lang="en-US" dirty="0" smtClean="0"/>
              <a:t>Conclusion</a:t>
            </a:r>
          </a:p>
          <a:p>
            <a:r>
              <a:rPr lang="en-US" dirty="0" smtClean="0"/>
              <a:t>References</a:t>
            </a:r>
            <a:endParaRPr lang="en-US" dirty="0"/>
          </a:p>
        </p:txBody>
      </p:sp>
    </p:spTree>
    <p:extLst>
      <p:ext uri="{BB962C8B-B14F-4D97-AF65-F5344CB8AC3E}">
        <p14:creationId xmlns:p14="http://schemas.microsoft.com/office/powerpoint/2010/main" val="2714347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838200" y="1825625"/>
            <a:ext cx="5431971" cy="4351338"/>
          </a:xfrm>
        </p:spPr>
        <p:txBody>
          <a:bodyPr>
            <a:normAutofit/>
          </a:bodyPr>
          <a:lstStyle/>
          <a:p>
            <a:r>
              <a:rPr lang="en-US" sz="3200" dirty="0" smtClean="0"/>
              <a:t>Digital error changes</a:t>
            </a:r>
          </a:p>
          <a:p>
            <a:r>
              <a:rPr lang="en-US" sz="3200" dirty="0" smtClean="0"/>
              <a:t>Online sales and purchases</a:t>
            </a:r>
          </a:p>
          <a:p>
            <a:r>
              <a:rPr lang="en-US" sz="3200" dirty="0" smtClean="0"/>
              <a:t>Internet Revolution</a:t>
            </a:r>
          </a:p>
          <a:p>
            <a:r>
              <a:rPr lang="en-US" sz="3200" dirty="0" smtClean="0"/>
              <a:t>Technology transformative Impact</a:t>
            </a:r>
            <a:endParaRPr lang="en-US" sz="3200" dirty="0"/>
          </a:p>
        </p:txBody>
      </p:sp>
      <p:pic>
        <p:nvPicPr>
          <p:cNvPr id="4" name="Picture 3"/>
          <p:cNvPicPr>
            <a:picLocks noChangeAspect="1"/>
          </p:cNvPicPr>
          <p:nvPr/>
        </p:nvPicPr>
        <p:blipFill>
          <a:blip r:embed="rId3"/>
          <a:stretch>
            <a:fillRect/>
          </a:stretch>
        </p:blipFill>
        <p:spPr>
          <a:xfrm>
            <a:off x="6270171" y="1690688"/>
            <a:ext cx="4655332" cy="3921836"/>
          </a:xfrm>
          <a:prstGeom prst="rect">
            <a:avLst/>
          </a:prstGeom>
        </p:spPr>
      </p:pic>
    </p:spTree>
    <p:extLst>
      <p:ext uri="{BB962C8B-B14F-4D97-AF65-F5344CB8AC3E}">
        <p14:creationId xmlns:p14="http://schemas.microsoft.com/office/powerpoint/2010/main" val="503539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Positive Impacts of E-commerce on Small Businesses</a:t>
            </a:r>
            <a:endParaRPr lang="en-US" dirty="0"/>
          </a:p>
        </p:txBody>
      </p:sp>
      <p:sp>
        <p:nvSpPr>
          <p:cNvPr id="3" name="Content Placeholder 2"/>
          <p:cNvSpPr>
            <a:spLocks noGrp="1"/>
          </p:cNvSpPr>
          <p:nvPr>
            <p:ph idx="1"/>
          </p:nvPr>
        </p:nvSpPr>
        <p:spPr>
          <a:xfrm>
            <a:off x="838200" y="1825625"/>
            <a:ext cx="4804954" cy="4351338"/>
          </a:xfrm>
        </p:spPr>
        <p:txBody>
          <a:bodyPr/>
          <a:lstStyle/>
          <a:p>
            <a:r>
              <a:rPr lang="en-US" dirty="0" smtClean="0"/>
              <a:t>Reach of wider audiences for less</a:t>
            </a:r>
          </a:p>
          <a:p>
            <a:r>
              <a:rPr lang="en-US" dirty="0" smtClean="0"/>
              <a:t>No need of setting up large and mortar facilities</a:t>
            </a:r>
          </a:p>
          <a:p>
            <a:r>
              <a:rPr lang="en-US" dirty="0" smtClean="0"/>
              <a:t>Easy tracking of progress and stocks</a:t>
            </a:r>
          </a:p>
          <a:p>
            <a:r>
              <a:rPr lang="en-US" dirty="0" smtClean="0"/>
              <a:t>Easy and sustainable scalability</a:t>
            </a:r>
            <a:endParaRPr lang="en-US" dirty="0"/>
          </a:p>
        </p:txBody>
      </p:sp>
      <p:pic>
        <p:nvPicPr>
          <p:cNvPr id="4" name="Picture 3"/>
          <p:cNvPicPr>
            <a:picLocks noChangeAspect="1"/>
          </p:cNvPicPr>
          <p:nvPr/>
        </p:nvPicPr>
        <p:blipFill>
          <a:blip r:embed="rId3"/>
          <a:stretch>
            <a:fillRect/>
          </a:stretch>
        </p:blipFill>
        <p:spPr>
          <a:xfrm>
            <a:off x="5643154" y="1825625"/>
            <a:ext cx="5345412" cy="3944554"/>
          </a:xfrm>
          <a:prstGeom prst="rect">
            <a:avLst/>
          </a:prstGeom>
        </p:spPr>
      </p:pic>
    </p:spTree>
    <p:extLst>
      <p:ext uri="{BB962C8B-B14F-4D97-AF65-F5344CB8AC3E}">
        <p14:creationId xmlns:p14="http://schemas.microsoft.com/office/powerpoint/2010/main" val="3334723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Negative Impact </a:t>
            </a:r>
            <a:r>
              <a:rPr lang="en-US" dirty="0"/>
              <a:t>o</a:t>
            </a:r>
            <a:r>
              <a:rPr lang="en-US" dirty="0" smtClean="0"/>
              <a:t>f E-commerce on Small Businesses</a:t>
            </a:r>
            <a:endParaRPr lang="en-US" dirty="0"/>
          </a:p>
        </p:txBody>
      </p:sp>
      <p:sp>
        <p:nvSpPr>
          <p:cNvPr id="3" name="Content Placeholder 2"/>
          <p:cNvSpPr>
            <a:spLocks noGrp="1"/>
          </p:cNvSpPr>
          <p:nvPr>
            <p:ph idx="1"/>
          </p:nvPr>
        </p:nvSpPr>
        <p:spPr>
          <a:xfrm>
            <a:off x="838200" y="1825625"/>
            <a:ext cx="5588726" cy="4351338"/>
          </a:xfrm>
        </p:spPr>
        <p:txBody>
          <a:bodyPr>
            <a:normAutofit/>
          </a:bodyPr>
          <a:lstStyle/>
          <a:p>
            <a:r>
              <a:rPr lang="en-US" sz="3200" dirty="0" smtClean="0"/>
              <a:t>Large and Dominant businesses with enough marketing budgets get largest market share</a:t>
            </a:r>
          </a:p>
          <a:p>
            <a:r>
              <a:rPr lang="en-US" sz="3200" dirty="0" smtClean="0"/>
              <a:t>Some online campaigns are expensive for startups</a:t>
            </a:r>
            <a:endParaRPr lang="en-US" sz="3200" dirty="0"/>
          </a:p>
        </p:txBody>
      </p:sp>
      <p:pic>
        <p:nvPicPr>
          <p:cNvPr id="4" name="Picture 3"/>
          <p:cNvPicPr>
            <a:picLocks noChangeAspect="1"/>
          </p:cNvPicPr>
          <p:nvPr/>
        </p:nvPicPr>
        <p:blipFill>
          <a:blip r:embed="rId3"/>
          <a:stretch>
            <a:fillRect/>
          </a:stretch>
        </p:blipFill>
        <p:spPr>
          <a:xfrm>
            <a:off x="6426926" y="1825625"/>
            <a:ext cx="5081902" cy="4351338"/>
          </a:xfrm>
          <a:prstGeom prst="rect">
            <a:avLst/>
          </a:prstGeom>
        </p:spPr>
      </p:pic>
    </p:spTree>
    <p:extLst>
      <p:ext uri="{BB962C8B-B14F-4D97-AF65-F5344CB8AC3E}">
        <p14:creationId xmlns:p14="http://schemas.microsoft.com/office/powerpoint/2010/main" val="3827198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Technology use by Small Businesses</a:t>
            </a:r>
            <a:endParaRPr lang="en-US" dirty="0"/>
          </a:p>
        </p:txBody>
      </p:sp>
      <p:sp>
        <p:nvSpPr>
          <p:cNvPr id="3" name="Content Placeholder 2"/>
          <p:cNvSpPr>
            <a:spLocks noGrp="1"/>
          </p:cNvSpPr>
          <p:nvPr>
            <p:ph idx="1"/>
          </p:nvPr>
        </p:nvSpPr>
        <p:spPr>
          <a:xfrm>
            <a:off x="838200" y="1825625"/>
            <a:ext cx="5144589" cy="4351338"/>
          </a:xfrm>
        </p:spPr>
        <p:txBody>
          <a:bodyPr>
            <a:normAutofit/>
          </a:bodyPr>
          <a:lstStyle/>
          <a:p>
            <a:r>
              <a:rPr lang="en-US" sz="3200" dirty="0" smtClean="0"/>
              <a:t>Wide us of social media</a:t>
            </a:r>
          </a:p>
          <a:p>
            <a:r>
              <a:rPr lang="en-US" sz="3200" dirty="0" smtClean="0"/>
              <a:t>Large technology use in sales</a:t>
            </a:r>
          </a:p>
          <a:p>
            <a:r>
              <a:rPr lang="en-US" sz="3200" dirty="0" smtClean="0"/>
              <a:t>Large technology use to inform customers</a:t>
            </a:r>
            <a:endParaRPr lang="en-US" sz="3200" dirty="0"/>
          </a:p>
        </p:txBody>
      </p:sp>
      <p:pic>
        <p:nvPicPr>
          <p:cNvPr id="4" name="Picture 3"/>
          <p:cNvPicPr>
            <a:picLocks noChangeAspect="1"/>
          </p:cNvPicPr>
          <p:nvPr/>
        </p:nvPicPr>
        <p:blipFill>
          <a:blip r:embed="rId3"/>
          <a:stretch>
            <a:fillRect/>
          </a:stretch>
        </p:blipFill>
        <p:spPr>
          <a:xfrm>
            <a:off x="5982789" y="1690687"/>
            <a:ext cx="5337941" cy="4486275"/>
          </a:xfrm>
          <a:prstGeom prst="rect">
            <a:avLst/>
          </a:prstGeom>
        </p:spPr>
      </p:pic>
    </p:spTree>
    <p:extLst>
      <p:ext uri="{BB962C8B-B14F-4D97-AF65-F5344CB8AC3E}">
        <p14:creationId xmlns:p14="http://schemas.microsoft.com/office/powerpoint/2010/main" val="1739623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Impacts of Digital Technology to Small businesses</a:t>
            </a:r>
            <a:endParaRPr lang="en-US" dirty="0"/>
          </a:p>
        </p:txBody>
      </p:sp>
      <p:sp>
        <p:nvSpPr>
          <p:cNvPr id="3" name="Content Placeholder 2"/>
          <p:cNvSpPr>
            <a:spLocks noGrp="1"/>
          </p:cNvSpPr>
          <p:nvPr>
            <p:ph idx="1"/>
          </p:nvPr>
        </p:nvSpPr>
        <p:spPr>
          <a:xfrm>
            <a:off x="838200" y="1825625"/>
            <a:ext cx="5275217" cy="4351338"/>
          </a:xfrm>
        </p:spPr>
        <p:txBody>
          <a:bodyPr>
            <a:normAutofit/>
          </a:bodyPr>
          <a:lstStyle/>
          <a:p>
            <a:r>
              <a:rPr lang="en-US" sz="3200" dirty="0" smtClean="0"/>
              <a:t>Collaboration improvements</a:t>
            </a:r>
          </a:p>
          <a:p>
            <a:r>
              <a:rPr lang="en-US" sz="3200" dirty="0" smtClean="0"/>
              <a:t>Creation of flexible and transparent workplaces</a:t>
            </a:r>
          </a:p>
          <a:p>
            <a:r>
              <a:rPr lang="en-US" sz="3200" dirty="0" smtClean="0"/>
              <a:t>Customer relations enhancement</a:t>
            </a:r>
          </a:p>
          <a:p>
            <a:r>
              <a:rPr lang="en-US" sz="3200" dirty="0" smtClean="0"/>
              <a:t>Responding to new threats</a:t>
            </a:r>
          </a:p>
        </p:txBody>
      </p:sp>
      <p:pic>
        <p:nvPicPr>
          <p:cNvPr id="4" name="Picture 3"/>
          <p:cNvPicPr>
            <a:picLocks noChangeAspect="1"/>
          </p:cNvPicPr>
          <p:nvPr/>
        </p:nvPicPr>
        <p:blipFill>
          <a:blip r:embed="rId3"/>
          <a:stretch>
            <a:fillRect/>
          </a:stretch>
        </p:blipFill>
        <p:spPr>
          <a:xfrm>
            <a:off x="6113417" y="1825625"/>
            <a:ext cx="5113283" cy="4351338"/>
          </a:xfrm>
          <a:prstGeom prst="rect">
            <a:avLst/>
          </a:prstGeom>
        </p:spPr>
      </p:pic>
    </p:spTree>
    <p:extLst>
      <p:ext uri="{BB962C8B-B14F-4D97-AF65-F5344CB8AC3E}">
        <p14:creationId xmlns:p14="http://schemas.microsoft.com/office/powerpoint/2010/main" val="4283262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838200" y="1825625"/>
            <a:ext cx="5379720" cy="4351338"/>
          </a:xfrm>
        </p:spPr>
        <p:txBody>
          <a:bodyPr/>
          <a:lstStyle/>
          <a:p>
            <a:r>
              <a:rPr lang="en-US" dirty="0" smtClean="0"/>
              <a:t>E-commerce has done more good than harm</a:t>
            </a:r>
          </a:p>
          <a:p>
            <a:r>
              <a:rPr lang="en-US" dirty="0" smtClean="0"/>
              <a:t>Availability of support companies to help in digitalizing small businesses</a:t>
            </a:r>
          </a:p>
          <a:p>
            <a:r>
              <a:rPr lang="en-US" dirty="0" smtClean="0"/>
              <a:t>Technology aid in taking in positives and countering negatives</a:t>
            </a:r>
            <a:endParaRPr lang="en-US" dirty="0"/>
          </a:p>
        </p:txBody>
      </p:sp>
      <p:pic>
        <p:nvPicPr>
          <p:cNvPr id="4" name="Picture 3"/>
          <p:cNvPicPr>
            <a:picLocks noChangeAspect="1"/>
          </p:cNvPicPr>
          <p:nvPr/>
        </p:nvPicPr>
        <p:blipFill>
          <a:blip r:embed="rId3"/>
          <a:stretch>
            <a:fillRect/>
          </a:stretch>
        </p:blipFill>
        <p:spPr>
          <a:xfrm>
            <a:off x="6217920" y="1825625"/>
            <a:ext cx="5135880" cy="4351338"/>
          </a:xfrm>
          <a:prstGeom prst="rect">
            <a:avLst/>
          </a:prstGeom>
        </p:spPr>
      </p:pic>
    </p:spTree>
    <p:extLst>
      <p:ext uri="{BB962C8B-B14F-4D97-AF65-F5344CB8AC3E}">
        <p14:creationId xmlns:p14="http://schemas.microsoft.com/office/powerpoint/2010/main" val="3617003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dirty="0" err="1" smtClean="0"/>
              <a:t>Attaran</a:t>
            </a:r>
            <a:r>
              <a:rPr lang="en-US" dirty="0" smtClean="0"/>
              <a:t>, M., &amp; Woods, J. (2019). Cloud computing technology: improving small business performance using the Internet. </a:t>
            </a:r>
            <a:r>
              <a:rPr lang="en-US" i="1" dirty="0" smtClean="0"/>
              <a:t>Journal of Small Business &amp; Entrepreneurship</a:t>
            </a:r>
            <a:r>
              <a:rPr lang="en-US" dirty="0" smtClean="0"/>
              <a:t>, </a:t>
            </a:r>
            <a:r>
              <a:rPr lang="en-US" i="1" dirty="0" smtClean="0"/>
              <a:t>31</a:t>
            </a:r>
            <a:r>
              <a:rPr lang="en-US" dirty="0" smtClean="0"/>
              <a:t>(6), 495-519.</a:t>
            </a:r>
            <a:endParaRPr lang="en-US" dirty="0" smtClean="0"/>
          </a:p>
          <a:p>
            <a:r>
              <a:rPr lang="en-US" dirty="0" smtClean="0"/>
              <a:t>Chaffey, D., Hemphill, T., &amp; </a:t>
            </a:r>
            <a:r>
              <a:rPr lang="en-US" dirty="0" err="1" smtClean="0"/>
              <a:t>Edmundson</a:t>
            </a:r>
            <a:r>
              <a:rPr lang="en-US" dirty="0" smtClean="0"/>
              <a:t>-Bird, D. (2019). </a:t>
            </a:r>
            <a:r>
              <a:rPr lang="en-US" i="1" dirty="0" smtClean="0"/>
              <a:t>Digital business and e-commerce management</a:t>
            </a:r>
            <a:r>
              <a:rPr lang="en-US" dirty="0" smtClean="0"/>
              <a:t>. Pearson UK.</a:t>
            </a:r>
          </a:p>
          <a:p>
            <a:r>
              <a:rPr lang="en-US" dirty="0" smtClean="0"/>
              <a:t>Richmond, W., Rader, S., &amp; Lanier, C. (2017). The “digital divide” for rural small businesses. </a:t>
            </a:r>
            <a:r>
              <a:rPr lang="en-US" i="1" dirty="0" smtClean="0"/>
              <a:t>Journal of Research in Marketing and Entrepreneurship</a:t>
            </a:r>
            <a:r>
              <a:rPr lang="en-US" dirty="0" smtClean="0"/>
              <a:t>.</a:t>
            </a:r>
          </a:p>
          <a:p>
            <a:r>
              <a:rPr lang="en-US" dirty="0" smtClean="0"/>
              <a:t>Wong, K. Y. (2019). E-commerce and international trade. </a:t>
            </a:r>
            <a:r>
              <a:rPr lang="en-US" i="1" dirty="0" smtClean="0"/>
              <a:t>Developing the Digital Economy in ASEAN</a:t>
            </a:r>
            <a:r>
              <a:rPr lang="en-US" dirty="0" smtClean="0"/>
              <a:t>, 14-28.</a:t>
            </a:r>
          </a:p>
        </p:txBody>
      </p:sp>
    </p:spTree>
    <p:extLst>
      <p:ext uri="{BB962C8B-B14F-4D97-AF65-F5344CB8AC3E}">
        <p14:creationId xmlns:p14="http://schemas.microsoft.com/office/powerpoint/2010/main" val="28550139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463</TotalTime>
  <Words>1037</Words>
  <Application>Microsoft Office PowerPoint</Application>
  <PresentationFormat>Widescreen</PresentationFormat>
  <Paragraphs>55</Paragraphs>
  <Slides>9</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Impact of E-commerce and Digital Technology for Small Business</vt:lpstr>
      <vt:lpstr>Outline</vt:lpstr>
      <vt:lpstr>Introduction</vt:lpstr>
      <vt:lpstr>Positive Impacts of E-commerce on Small Businesses</vt:lpstr>
      <vt:lpstr>Negative Impact of E-commerce on Small Businesses</vt:lpstr>
      <vt:lpstr>Digital Technology use by Small Businesses</vt:lpstr>
      <vt:lpstr>Impacts of Digital Technology to Small businesses</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E-commerce and Digital Technology for Small Business</dc:title>
  <dc:creator>user</dc:creator>
  <cp:lastModifiedBy>user</cp:lastModifiedBy>
  <cp:revision>12</cp:revision>
  <dcterms:created xsi:type="dcterms:W3CDTF">2020-03-07T18:46:11Z</dcterms:created>
  <dcterms:modified xsi:type="dcterms:W3CDTF">2020-03-08T02:29:22Z</dcterms:modified>
</cp:coreProperties>
</file>